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7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B057FF-479D-49BF-B0D4-35F5C4B16798}" v="14" dt="2021-06-10T22:43:45.9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 cyt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wda lub fał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6/11/2021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71D7A27-1685-4100-8E7B-BBEA4593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Projekt Polityk.pl - Podsumowanie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52913B6-F158-43FE-8440-09F77AF0A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Michał Kamyk, Maciej Kamyk, Wiktor Danik</a:t>
            </a:r>
          </a:p>
        </p:txBody>
      </p:sp>
    </p:spTree>
    <p:extLst>
      <p:ext uri="{BB962C8B-B14F-4D97-AF65-F5344CB8AC3E}">
        <p14:creationId xmlns:p14="http://schemas.microsoft.com/office/powerpoint/2010/main" val="3338304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425A69E-4337-4E40-8F0C-4C05C2A50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Testowanie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CC5232C-FFE1-4BB6-B0E8-0169B0939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Nasza witryna na różnych etapach była </a:t>
            </a:r>
            <a:r>
              <a:rPr lang="pl-PL" dirty="0" err="1"/>
              <a:t>uploadowana</a:t>
            </a:r>
            <a:r>
              <a:rPr lang="pl-PL" dirty="0"/>
              <a:t> na hosting oraz przekazywana do przejrzenia osobom nie związanym z projektem, które mogły wyrazić swoją opinię na temat naszego serwisu, co dawało nam możliwość ulepszania go tak aby działał jak najlepiej.</a:t>
            </a:r>
          </a:p>
        </p:txBody>
      </p:sp>
    </p:spTree>
    <p:extLst>
      <p:ext uri="{BB962C8B-B14F-4D97-AF65-F5344CB8AC3E}">
        <p14:creationId xmlns:p14="http://schemas.microsoft.com/office/powerpoint/2010/main" val="3268205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E5D9D37-74C7-49BE-B4AF-77CBBEF60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Problemy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E2A98CC-6002-4431-86E1-9D2B25BB5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Jak zawsze przy tego typu inicjatywach, napotkaliśmy pewne problemy, zaczynając od takich jak problem z wystylizowaniem konkretnych rzeczy oraz zaprogramowanie innych kończąc na zwyczajnym, ludzkim braku motywacji. Warto dodać, że jednym z problemów było to, że początkowy zamysł rozlokowania niektórych elementów strony zawarty w projekcie, okazał się nie taki dobry jak początkowo myśleliśmy i aby zachować schludny wygląd witryny, niektóre elementy musieliśmy zmieniać na bieżąco.</a:t>
            </a:r>
          </a:p>
        </p:txBody>
      </p:sp>
    </p:spTree>
    <p:extLst>
      <p:ext uri="{BB962C8B-B14F-4D97-AF65-F5344CB8AC3E}">
        <p14:creationId xmlns:p14="http://schemas.microsoft.com/office/powerpoint/2010/main" val="2450509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8486123-FA52-45E0-B751-D9A715FA5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Przyszłość projektu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C08AB97-0380-4BA7-8BB1-E58AC2EC1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Z biegiem czasu mamy  planach rozbudowywanie witryny o kolejne ideologie, partie polityczne, uaktualnianie na bieżąco informacji, które jak wiadomo z biegiem czasu będą się zmieniały oraz możliwe rozbudowywanie strony o dodatkowe funkcjonalności.</a:t>
            </a:r>
          </a:p>
        </p:txBody>
      </p:sp>
    </p:spTree>
    <p:extLst>
      <p:ext uri="{BB962C8B-B14F-4D97-AF65-F5344CB8AC3E}">
        <p14:creationId xmlns:p14="http://schemas.microsoft.com/office/powerpoint/2010/main" val="64122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614C88-E7AF-4F48-93FA-26B3E5DD5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Początki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29BF6FA-C927-48FC-BD91-2FE4DDFD0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Pierwszą rzeczą od której zaczęliśmy była burza mózgów oraz zastanowienie się nad tematyką naszej witryny internetowej. Po krótkiej dyskusji jednogłośnie zdecydowaliśmy, że dobrym pomysłem będzie wspólne zainteresowanie, czyli polityka.</a:t>
            </a:r>
          </a:p>
        </p:txBody>
      </p:sp>
    </p:spTree>
    <p:extLst>
      <p:ext uri="{BB962C8B-B14F-4D97-AF65-F5344CB8AC3E}">
        <p14:creationId xmlns:p14="http://schemas.microsoft.com/office/powerpoint/2010/main" val="3747775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AC808FA-2303-462E-9D5A-034C5D2AD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Początki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ED7612E-7E38-4BF5-872B-E199AD24E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Kolejnym krokiem było objęcie celu, który miałaby spełniać strona. Zadecydowaliśmy, że będzie to poszerzenie wiedzy politycznej przeciętnego Polaka.</a:t>
            </a:r>
          </a:p>
        </p:txBody>
      </p:sp>
    </p:spTree>
    <p:extLst>
      <p:ext uri="{BB962C8B-B14F-4D97-AF65-F5344CB8AC3E}">
        <p14:creationId xmlns:p14="http://schemas.microsoft.com/office/powerpoint/2010/main" val="552318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DA4DA63-3199-401F-B1FE-2254938E6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Technologie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9F82DFA-E821-4B38-A4F4-024799718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Kolejnym krokiem było wybranie technologii w których strona będzie kodowana. W tym wypadku instynktownie, bez zastanowienia wybraliśmy jak każdy inny języki HTML5, CSS oraz PHP.</a:t>
            </a:r>
          </a:p>
        </p:txBody>
      </p:sp>
    </p:spTree>
    <p:extLst>
      <p:ext uri="{BB962C8B-B14F-4D97-AF65-F5344CB8AC3E}">
        <p14:creationId xmlns:p14="http://schemas.microsoft.com/office/powerpoint/2010/main" val="927382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47C940C-BCEA-4B94-ADAB-E5DF93AD2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43355E07-D27F-496A-A202-82B978528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ABE8173-1154-4FFD-A647-BE335D1B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372EFA8A-6EE3-4B25-873B-F4CED9053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8C03B2B-142C-4AD5-8F21-0FC939548A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C6FAF349-1EBC-4906-8CCB-C668CAE690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5541360-9082-4D4C-A106-460B85E98C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FD69D8B5-8D85-43D8-A30E-E04FBC979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pl-PL" sz="2400" dirty="0"/>
              <a:t>Zawartość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9A63C7-BCAC-464C-B7D5-9A713B4CAC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20D9234-CEE5-45C5-95C8-3BCD6F5F6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1600" dirty="0"/>
              <a:t>Kolejnym krokiem było stworzenie mapy zawartości wklejonej obok oraz zastanowienie się nad designem witryny. Postawiliśmy na przyjemną dla oka gamę kolorów oraz teksturę drewna w tle strony zwracając uwagę, aby strona zapewniała możliwość prostego i intuicyjnego poruszania się po niej.</a:t>
            </a:r>
          </a:p>
        </p:txBody>
      </p:sp>
      <p:pic>
        <p:nvPicPr>
          <p:cNvPr id="4" name="Symbol zastępczy zawartości 4">
            <a:extLst>
              <a:ext uri="{FF2B5EF4-FFF2-40B4-BE49-F238E27FC236}">
                <a16:creationId xmlns:a16="http://schemas.microsoft.com/office/drawing/2014/main" id="{90755454-542C-46A9-BA12-128B7F23CF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8668" y="1104619"/>
            <a:ext cx="5469466" cy="4648759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716867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247C940C-BCEA-4B94-ADAB-E5DF93AD2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34" name="Rectangle 33">
              <a:extLst>
                <a:ext uri="{FF2B5EF4-FFF2-40B4-BE49-F238E27FC236}">
                  <a16:creationId xmlns:a16="http://schemas.microsoft.com/office/drawing/2014/main" id="{43355E07-D27F-496A-A202-82B978528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7ABE8173-1154-4FFD-A647-BE335D1B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372EFA8A-6EE3-4B25-873B-F4CED9053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18C03B2B-142C-4AD5-8F21-0FC939548A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C6FAF349-1EBC-4906-8CCB-C668CAE690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15541360-9082-4D4C-A106-460B85E98C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1C07678B-2099-4257-9731-E80630BF4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/>
              <a:t>Zawartość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59A63C7-BCAC-464C-B7D5-9A713B4CAC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5FE7225-CDAC-429C-8155-7A614896B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600"/>
              <a:t>Przygotowaliśmy również pierwszy szablon wyglądu strony i wszystkich pojedynczych zakładek.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A90E8E17-659C-41BA-8B78-1A6A6FBAB2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8668" y="1261723"/>
            <a:ext cx="5469466" cy="4334550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684463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9">
            <a:extLst>
              <a:ext uri="{FF2B5EF4-FFF2-40B4-BE49-F238E27FC236}">
                <a16:creationId xmlns:a16="http://schemas.microsoft.com/office/drawing/2014/main" id="{247C940C-BCEA-4B94-ADAB-E5DF93AD2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43355E07-D27F-496A-A202-82B978528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ABE8173-1154-4FFD-A647-BE335D1B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372EFA8A-6EE3-4B25-873B-F4CED9053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C03B2B-142C-4AD5-8F21-0FC939548A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6FAF349-1EBC-4906-8CCB-C668CAE690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5541360-9082-4D4C-A106-460B85E98C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5B2ACEC9-017E-4753-B1AB-9FBB95B5E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pl-PL" sz="2400"/>
              <a:t>Kolejny etap </a:t>
            </a:r>
          </a:p>
        </p:txBody>
      </p:sp>
      <p:cxnSp>
        <p:nvCxnSpPr>
          <p:cNvPr id="28" name="Straight Connector 17">
            <a:extLst>
              <a:ext uri="{FF2B5EF4-FFF2-40B4-BE49-F238E27FC236}">
                <a16:creationId xmlns:a16="http://schemas.microsoft.com/office/drawing/2014/main" id="{E59A63C7-BCAC-464C-B7D5-9A713B4CAC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2DCECEA-0239-461E-82AA-33A7B33A4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1600" dirty="0"/>
              <a:t>Kolejnym etapem, było rozpoczęcie kodowania, pierwsze zalążki witryny były gotowe już po kilku godzinach. Początkowa wersja zawierała jedynie odpowiednią stylizację w </a:t>
            </a:r>
            <a:r>
              <a:rPr lang="pl-PL" sz="1600" dirty="0" err="1"/>
              <a:t>CSS’ie</a:t>
            </a:r>
            <a:r>
              <a:rPr lang="pl-PL" sz="1600" dirty="0"/>
              <a:t> oraz kilka podstron ze standardowym </a:t>
            </a:r>
            <a:r>
              <a:rPr lang="pl-PL" sz="1600" dirty="0" err="1"/>
              <a:t>Lorem</a:t>
            </a:r>
            <a:r>
              <a:rPr lang="pl-PL" sz="1600" dirty="0"/>
              <a:t> </a:t>
            </a:r>
            <a:r>
              <a:rPr lang="pl-PL" sz="1600" dirty="0" err="1"/>
              <a:t>Ipsum</a:t>
            </a:r>
            <a:r>
              <a:rPr lang="pl-PL" sz="1600" dirty="0"/>
              <a:t> zamiast właściwego tekstu.</a:t>
            </a:r>
          </a:p>
        </p:txBody>
      </p:sp>
      <p:pic>
        <p:nvPicPr>
          <p:cNvPr id="5" name="Obraz 4" descr="Obraz zawierający tekst&#10;&#10;Opis wygenerowany automatycznie">
            <a:extLst>
              <a:ext uri="{FF2B5EF4-FFF2-40B4-BE49-F238E27FC236}">
                <a16:creationId xmlns:a16="http://schemas.microsoft.com/office/drawing/2014/main" id="{44DA4945-975B-4058-A83B-C27DFB004B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8668" y="1918058"/>
            <a:ext cx="5469466" cy="3021880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42363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47C940C-BCEA-4B94-ADAB-E5DF93AD2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43355E07-D27F-496A-A202-82B978528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ABE8173-1154-4FFD-A647-BE335D1B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372EFA8A-6EE3-4B25-873B-F4CED9053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8C03B2B-142C-4AD5-8F21-0FC939548A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C6FAF349-1EBC-4906-8CCB-C668CAE690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15541360-9082-4D4C-A106-460B85E98C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EB43041F-F5EF-4375-A5E9-59529C7EE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pl-PL" sz="2400"/>
              <a:t>Kolejnego etapu ciąg dalszy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59A63C7-BCAC-464C-B7D5-9A713B4CAC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016025F-9B88-400B-AA1E-90AC702FC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1600"/>
              <a:t>Następnym krokiem było zastąpienie wszystkich pól wypełnionych Lorem Ipsum właściwym tekstem.</a:t>
            </a:r>
          </a:p>
        </p:txBody>
      </p:sp>
      <p:pic>
        <p:nvPicPr>
          <p:cNvPr id="7" name="Obraz 6" descr="Obraz zawierający tekst&#10;&#10;Opis wygenerowany automatycznie">
            <a:extLst>
              <a:ext uri="{FF2B5EF4-FFF2-40B4-BE49-F238E27FC236}">
                <a16:creationId xmlns:a16="http://schemas.microsoft.com/office/drawing/2014/main" id="{48BB872B-0737-49F0-9527-C66332AA7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8668" y="1624075"/>
            <a:ext cx="5469466" cy="3609847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946239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47C940C-BCEA-4B94-ADAB-E5DF93AD2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43355E07-D27F-496A-A202-82B978528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ABE8173-1154-4FFD-A647-BE335D1B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188825" cy="6856215"/>
              <a:chOff x="0" y="0"/>
              <a:chExt cx="12188825" cy="6856215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372EFA8A-6EE3-4B25-873B-F4CED9053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12188825" cy="6856214"/>
              </a:xfrm>
              <a:prstGeom prst="rect">
                <a:avLst/>
              </a:prstGeom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18C03B2B-142C-4AD5-8F21-0FC939548A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012" y="609600"/>
                <a:ext cx="10972800" cy="5638800"/>
              </a:xfrm>
              <a:prstGeom prst="rect">
                <a:avLst/>
              </a:prstGeom>
              <a:noFill/>
              <a:ln w="15875" cap="flat">
                <a:miter lim="800000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C6FAF349-1EBC-4906-8CCB-C668CAE690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1" y="76265"/>
                <a:ext cx="758952" cy="606425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15541360-9082-4D4C-A106-460B85E98C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93"/>
              <a:stretch/>
            </p:blipFill>
            <p:spPr>
              <a:xfrm rot="5400000">
                <a:off x="5706470" y="6173526"/>
                <a:ext cx="758952" cy="606425"/>
              </a:xfrm>
              <a:prstGeom prst="rect">
                <a:avLst/>
              </a:prstGeom>
            </p:spPr>
          </p:pic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D40D3D20-9F6F-453A-B81E-162EEAF69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pl-PL" sz="2400"/>
              <a:t>Ciąg dalszy ciągu dalszego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59A63C7-BCAC-464C-B7D5-9A713B4CAC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AD005C0-E910-4645-A73C-42ECDC384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1600"/>
              <a:t>Ostatnią fazą projektu było zamontowanie do strony, działającego suportu w PHP, co finalnie również udało się zrobić bez większych problemów.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846EC327-66A7-40B5-A6B5-9B81D1D22F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8668" y="1446317"/>
            <a:ext cx="5469466" cy="3965363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9281933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zny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59</TotalTime>
  <Words>393</Words>
  <Application>Microsoft Office PowerPoint</Application>
  <PresentationFormat>Panoramiczny</PresentationFormat>
  <Paragraphs>24</Paragraphs>
  <Slides>12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5" baseType="lpstr">
      <vt:lpstr>Arial</vt:lpstr>
      <vt:lpstr>Garamond</vt:lpstr>
      <vt:lpstr>Organiczny</vt:lpstr>
      <vt:lpstr>Projekt Polityk.pl - Podsumowanie</vt:lpstr>
      <vt:lpstr>Początki</vt:lpstr>
      <vt:lpstr>Początki</vt:lpstr>
      <vt:lpstr>Technologie</vt:lpstr>
      <vt:lpstr>Zawartość</vt:lpstr>
      <vt:lpstr>Zawartość</vt:lpstr>
      <vt:lpstr>Kolejny etap </vt:lpstr>
      <vt:lpstr>Kolejnego etapu ciąg dalszy</vt:lpstr>
      <vt:lpstr>Ciąg dalszy ciągu dalszego</vt:lpstr>
      <vt:lpstr>Testowanie</vt:lpstr>
      <vt:lpstr>Problemy</vt:lpstr>
      <vt:lpstr>Przyszłość projektu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Polityk.pl - Podsumowanie</dc:title>
  <dc:creator>wiktor danik</dc:creator>
  <cp:lastModifiedBy>wiktor danik</cp:lastModifiedBy>
  <cp:revision>3</cp:revision>
  <dcterms:created xsi:type="dcterms:W3CDTF">2021-06-10T21:48:55Z</dcterms:created>
  <dcterms:modified xsi:type="dcterms:W3CDTF">2021-06-10T22:49:18Z</dcterms:modified>
</cp:coreProperties>
</file>

<file path=docProps/thumbnail.jpeg>
</file>